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ovet.admpr.ru/index.php?IDmenu=28&amp;id=3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57232"/>
            <a:ext cx="77724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Муниципальное образование «Пашковский сельсовет»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ЗАДАНИЕ  № 1</a:t>
            </a:r>
            <a:endParaRPr lang="ru-RU" dirty="0"/>
          </a:p>
        </p:txBody>
      </p:sp>
      <p:pic>
        <p:nvPicPr>
          <p:cNvPr id="1026" name="Picture 2" descr="17342884_1803521403309716_5445275374803375864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4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43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571480"/>
            <a:ext cx="6500858" cy="5923743"/>
          </a:xfrm>
        </p:spPr>
      </p:pic>
    </p:spTree>
    <p:extLst>
      <p:ext uri="{BB962C8B-B14F-4D97-AF65-F5344CB8AC3E}">
        <p14:creationId xmlns:p14="http://schemas.microsoft.com/office/powerpoint/2010/main" xmlns="" val="296934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702255"/>
            <a:ext cx="6143668" cy="5550907"/>
          </a:xfrm>
        </p:spPr>
      </p:pic>
    </p:spTree>
    <p:extLst>
      <p:ext uri="{BB962C8B-B14F-4D97-AF65-F5344CB8AC3E}">
        <p14:creationId xmlns:p14="http://schemas.microsoft.com/office/powerpoint/2010/main" xmlns="" val="146675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537" y="714356"/>
            <a:ext cx="6088129" cy="5500726"/>
          </a:xfrm>
        </p:spPr>
      </p:pic>
    </p:spTree>
    <p:extLst>
      <p:ext uri="{BB962C8B-B14F-4D97-AF65-F5344CB8AC3E}">
        <p14:creationId xmlns:p14="http://schemas.microsoft.com/office/powerpoint/2010/main" xmlns="" val="95526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785794"/>
            <a:ext cx="6178634" cy="5582499"/>
          </a:xfrm>
        </p:spPr>
      </p:pic>
    </p:spTree>
    <p:extLst>
      <p:ext uri="{BB962C8B-B14F-4D97-AF65-F5344CB8AC3E}">
        <p14:creationId xmlns:p14="http://schemas.microsoft.com/office/powerpoint/2010/main" xmlns="" val="6615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928670"/>
            <a:ext cx="5893075" cy="5324492"/>
          </a:xfrm>
        </p:spPr>
      </p:pic>
    </p:spTree>
    <p:extLst>
      <p:ext uri="{BB962C8B-B14F-4D97-AF65-F5344CB8AC3E}">
        <p14:creationId xmlns:p14="http://schemas.microsoft.com/office/powerpoint/2010/main" xmlns="" val="131187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142" y="857232"/>
            <a:ext cx="6051210" cy="5467369"/>
          </a:xfrm>
        </p:spPr>
      </p:pic>
    </p:spTree>
    <p:extLst>
      <p:ext uri="{BB962C8B-B14F-4D97-AF65-F5344CB8AC3E}">
        <p14:creationId xmlns:p14="http://schemas.microsoft.com/office/powerpoint/2010/main" xmlns="" val="371954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785794"/>
            <a:ext cx="6005640" cy="5426196"/>
          </a:xfrm>
        </p:spPr>
      </p:pic>
    </p:spTree>
    <p:extLst>
      <p:ext uri="{BB962C8B-B14F-4D97-AF65-F5344CB8AC3E}">
        <p14:creationId xmlns:p14="http://schemas.microsoft.com/office/powerpoint/2010/main" xmlns="" val="159621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857232"/>
            <a:ext cx="6072230" cy="5486361"/>
          </a:xfrm>
        </p:spPr>
      </p:pic>
    </p:spTree>
    <p:extLst>
      <p:ext uri="{BB962C8B-B14F-4D97-AF65-F5344CB8AC3E}">
        <p14:creationId xmlns:p14="http://schemas.microsoft.com/office/powerpoint/2010/main" xmlns="" val="43684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60"/>
            <a:ext cx="8215370" cy="407196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СОЗДАНИЕ ИНФОРМАЦИОННОГО РЕСУРСА ИЛИ ИНОГО СОВЕЩАТЕЛЬНОГО ОРГАНА ДЛЯ ВНЕСЕНИЯ </a:t>
            </a:r>
            <a:r>
              <a:rPr lang="ru-RU" b="1" dirty="0" smtClean="0"/>
              <a:t>ПРЕДЛОЖЕНИЙ ЖИТЕЛЕЙ </a:t>
            </a:r>
            <a:r>
              <a:rPr lang="ru-RU" b="1" dirty="0" smtClean="0"/>
              <a:t>В СТРАТЕГИЮ РАЗВИТИЯ МУНИЦИПАЛЬНОГО         ОБРАЗОВАНИЯ С. ПАШКОВО ПАШКОВСКОГО </a:t>
            </a:r>
            <a:r>
              <a:rPr lang="ru-RU" b="1" dirty="0" smtClean="0"/>
              <a:t>СЕЛЬСОВЕТА ПЕТУХОВСКОГО РАЙОНА КУРГАНСКОЙ ОБЛАСТИ                                              (ссылка на страницу Администрации Пашковского сельсовета 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sovet.admpr.ru/index.php?IDmenu=28&amp;id=375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 smtClean="0"/>
              <a:t>)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                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3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642918"/>
            <a:ext cx="6588001" cy="5952369"/>
          </a:xfrm>
        </p:spPr>
      </p:pic>
    </p:spTree>
    <p:extLst>
      <p:ext uri="{BB962C8B-B14F-4D97-AF65-F5344CB8AC3E}">
        <p14:creationId xmlns:p14="http://schemas.microsoft.com/office/powerpoint/2010/main" xmlns="" val="355848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519" y="782704"/>
            <a:ext cx="6870191" cy="5535536"/>
          </a:xfrm>
        </p:spPr>
      </p:pic>
    </p:spTree>
    <p:extLst>
      <p:ext uri="{BB962C8B-B14F-4D97-AF65-F5344CB8AC3E}">
        <p14:creationId xmlns:p14="http://schemas.microsoft.com/office/powerpoint/2010/main" xmlns="" val="353998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377844"/>
            <a:ext cx="6581789" cy="5946757"/>
          </a:xfrm>
        </p:spPr>
      </p:pic>
    </p:spTree>
    <p:extLst>
      <p:ext uri="{BB962C8B-B14F-4D97-AF65-F5344CB8AC3E}">
        <p14:creationId xmlns:p14="http://schemas.microsoft.com/office/powerpoint/2010/main" xmlns="" val="20328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571480"/>
            <a:ext cx="5290719" cy="5966906"/>
          </a:xfrm>
        </p:spPr>
      </p:pic>
    </p:spTree>
    <p:extLst>
      <p:ext uri="{BB962C8B-B14F-4D97-AF65-F5344CB8AC3E}">
        <p14:creationId xmlns:p14="http://schemas.microsoft.com/office/powerpoint/2010/main" xmlns="" val="67434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785794"/>
            <a:ext cx="6209342" cy="5610245"/>
          </a:xfrm>
        </p:spPr>
      </p:pic>
    </p:spTree>
    <p:extLst>
      <p:ext uri="{BB962C8B-B14F-4D97-AF65-F5344CB8AC3E}">
        <p14:creationId xmlns:p14="http://schemas.microsoft.com/office/powerpoint/2010/main" xmlns="" val="6480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785794"/>
            <a:ext cx="5893075" cy="5324492"/>
          </a:xfrm>
        </p:spPr>
      </p:pic>
    </p:spTree>
    <p:extLst>
      <p:ext uri="{BB962C8B-B14F-4D97-AF65-F5344CB8AC3E}">
        <p14:creationId xmlns:p14="http://schemas.microsoft.com/office/powerpoint/2010/main" xmlns="" val="121201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571480"/>
            <a:ext cx="6344396" cy="5732268"/>
          </a:xfrm>
        </p:spPr>
      </p:pic>
    </p:spTree>
    <p:extLst>
      <p:ext uri="{BB962C8B-B14F-4D97-AF65-F5344CB8AC3E}">
        <p14:creationId xmlns:p14="http://schemas.microsoft.com/office/powerpoint/2010/main" xmlns="" val="3817075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47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Муниципальное образование «Пашковский сельсовет»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«Пашковский сельсовет»</dc:title>
  <dc:creator>Библиотекарь</dc:creator>
  <cp:lastModifiedBy>Schkola</cp:lastModifiedBy>
  <cp:revision>5</cp:revision>
  <dcterms:created xsi:type="dcterms:W3CDTF">2017-09-06T05:59:24Z</dcterms:created>
  <dcterms:modified xsi:type="dcterms:W3CDTF">2017-09-07T07:44:02Z</dcterms:modified>
</cp:coreProperties>
</file>